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B6100CA-502E-46A3-8FBA-F135B1076A3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2A32FD5-C7A9-4678-8DB0-5BDAD8291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Law of Supply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i="1" dirty="0"/>
              <a:t>The</a:t>
            </a:r>
            <a:r>
              <a:rPr lang="en-US" b="1" i="1" dirty="0"/>
              <a:t> law of supply</a:t>
            </a:r>
            <a:r>
              <a:rPr lang="en-US" i="1" dirty="0"/>
              <a:t> describes the relationship between price and amount supplied when all other variables remain constant </a:t>
            </a:r>
            <a:r>
              <a:rPr lang="en-US" b="1" i="1" dirty="0"/>
              <a:t>(ceteris paribus</a:t>
            </a:r>
            <a:r>
              <a:rPr lang="en-US" b="1" i="1" dirty="0" smtClean="0"/>
              <a:t>).</a:t>
            </a:r>
            <a:r>
              <a:rPr lang="en-US" dirty="0"/>
              <a:t> Price is a dominant factor in the determination of the supply of a commodity. As the price of a commodity increases, the supply of that commodity in the market also increases and vice-versa. This </a:t>
            </a:r>
            <a:r>
              <a:rPr lang="en-US" dirty="0" err="1"/>
              <a:t>behaviour</a:t>
            </a:r>
            <a:r>
              <a:rPr lang="en-US" dirty="0"/>
              <a:t> of the producers is studied through the law of supply.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Assumptions of Law of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>
              <a:buNone/>
            </a:pPr>
            <a:r>
              <a:rPr lang="en-US" b="1" dirty="0"/>
              <a:t> </a:t>
            </a:r>
            <a:r>
              <a:rPr lang="en-US" dirty="0" smtClean="0"/>
              <a:t>The </a:t>
            </a:r>
            <a:r>
              <a:rPr lang="en-US" dirty="0"/>
              <a:t>phrase </a:t>
            </a:r>
            <a:r>
              <a:rPr lang="en-US" i="1" dirty="0"/>
              <a:t>"keeping other factors constant or ceteris paribus"</a:t>
            </a:r>
            <a:r>
              <a:rPr lang="en-US" dirty="0"/>
              <a:t> is used when describing the law of supply. This expression refers to the following presumptions that the law is based on:</a:t>
            </a:r>
          </a:p>
          <a:p>
            <a:pPr algn="just" fontAlgn="base"/>
            <a:r>
              <a:rPr lang="en-US" dirty="0"/>
              <a:t>The price of other commodities is constant.</a:t>
            </a:r>
          </a:p>
          <a:p>
            <a:pPr algn="just" fontAlgn="base"/>
            <a:r>
              <a:rPr lang="en-US" dirty="0"/>
              <a:t>The state of technology has not changed.</a:t>
            </a:r>
          </a:p>
          <a:p>
            <a:pPr algn="just" fontAlgn="base"/>
            <a:r>
              <a:rPr lang="en-US" dirty="0"/>
              <a:t>The price of factors of production is constant.</a:t>
            </a:r>
          </a:p>
          <a:p>
            <a:pPr algn="just" fontAlgn="base"/>
            <a:r>
              <a:rPr lang="en-US" dirty="0"/>
              <a:t>The taxation laws remain the same.</a:t>
            </a:r>
          </a:p>
          <a:p>
            <a:pPr algn="just" fontAlgn="base"/>
            <a:r>
              <a:rPr lang="en-US" dirty="0"/>
              <a:t>The producer's objectives are constant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 2025-05-30 21064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685800"/>
            <a:ext cx="5022380" cy="541605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Supply Curve</a:t>
            </a:r>
            <a:endParaRPr lang="en-US" b="1" dirty="0"/>
          </a:p>
        </p:txBody>
      </p:sp>
      <p:pic>
        <p:nvPicPr>
          <p:cNvPr id="4" name="Content Placeholder 3" descr="Screenshot 2025-05-30 21074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0944" y="1908689"/>
            <a:ext cx="4382112" cy="4001059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</TotalTime>
  <Words>11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Foundry</vt:lpstr>
      <vt:lpstr>Law of Supply</vt:lpstr>
      <vt:lpstr>Slide 2</vt:lpstr>
      <vt:lpstr>Assumptions of Law of Supply</vt:lpstr>
      <vt:lpstr>Slide 4</vt:lpstr>
      <vt:lpstr>Supply Curve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of Supply</dc:title>
  <dc:creator>Hp</dc:creator>
  <cp:lastModifiedBy>Hp</cp:lastModifiedBy>
  <cp:revision>2</cp:revision>
  <dcterms:created xsi:type="dcterms:W3CDTF">2025-05-30T15:32:01Z</dcterms:created>
  <dcterms:modified xsi:type="dcterms:W3CDTF">2026-02-26T15:01:49Z</dcterms:modified>
</cp:coreProperties>
</file>